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0" r:id="rId3"/>
    <p:sldId id="257" r:id="rId4"/>
    <p:sldId id="258" r:id="rId5"/>
    <p:sldId id="261" r:id="rId6"/>
    <p:sldId id="263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0A99"/>
    <a:srgbClr val="B39DDB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81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146</Words>
  <Application>Microsoft Office PowerPoint</Application>
  <PresentationFormat>Widescreen</PresentationFormat>
  <Paragraphs>43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15</cp:revision>
  <dcterms:created xsi:type="dcterms:W3CDTF">2025-02-22T18:42:33Z</dcterms:created>
  <dcterms:modified xsi:type="dcterms:W3CDTF">2025-02-23T10:59:02Z</dcterms:modified>
</cp:coreProperties>
</file>